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1" r:id="rId3"/>
    <p:sldId id="263" r:id="rId4"/>
    <p:sldId id="265" r:id="rId5"/>
    <p:sldId id="259" r:id="rId6"/>
    <p:sldId id="260" r:id="rId7"/>
    <p:sldId id="257" r:id="rId8"/>
    <p:sldId id="262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2712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820B75-8C91-4CE2-8DAC-5E83BDC65099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6E3069-1109-4383-94CB-D46EB79DF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18D260-9633-4268-96F0-D59C871FF7BC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A4EC3A-4716-47D4-842B-FB0CD0F924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Title</a:t>
            </a:r>
          </a:p>
          <a:p>
            <a:r>
              <a:rPr lang="en-US" dirty="0" smtClean="0"/>
              <a:t>Essential Question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4EC3A-4716-47D4-842B-FB0CD0F924A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en-US" baseline="0" dirty="0" smtClean="0"/>
              <a:t>First east African to start tourism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Fell because </a:t>
            </a:r>
            <a:r>
              <a:rPr lang="en-US" baseline="0" dirty="0" err="1" smtClean="0"/>
              <a:t>tanzania</a:t>
            </a:r>
            <a:r>
              <a:rPr lang="en-US" baseline="0" dirty="0" smtClean="0"/>
              <a:t> and neighboring nations stepped into industry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Use new forms of tourism such as hot air </a:t>
            </a:r>
            <a:r>
              <a:rPr lang="en-US" baseline="0" dirty="0" err="1" smtClean="0"/>
              <a:t>ballons</a:t>
            </a:r>
            <a:r>
              <a:rPr lang="en-US" baseline="0" dirty="0" smtClean="0"/>
              <a:t> and ecotourism to draw in more tourists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Mast play in competition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4EC3A-4716-47D4-842B-FB0CD0F924A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Advertizing beaches aside</a:t>
            </a:r>
            <a:r>
              <a:rPr lang="en-US" baseline="0" dirty="0" smtClean="0"/>
              <a:t> from safaris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4EC3A-4716-47D4-842B-FB0CD0F924A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Immerse</a:t>
            </a:r>
            <a:r>
              <a:rPr lang="en-US" baseline="0" dirty="0" smtClean="0"/>
              <a:t> in culture/ learn on </a:t>
            </a:r>
            <a:r>
              <a:rPr lang="en-US" baseline="0" dirty="0" err="1" smtClean="0"/>
              <a:t>vaca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4EC3A-4716-47D4-842B-FB0CD0F924A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en-US" baseline="0" dirty="0" smtClean="0"/>
              <a:t>Urbanization has quadrupled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More citizens urban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Tribes must leave land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40% connected to sea, loosing this issue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4EC3A-4716-47D4-842B-FB0CD0F924A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Nairobi, very populated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4EC3A-4716-47D4-842B-FB0CD0F924A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Definition: Ecotourism supports the conservation of wildlife through safaris in natural and exotic environments.</a:t>
            </a:r>
          </a:p>
          <a:p>
            <a:r>
              <a:rPr lang="en-US" dirty="0" smtClean="0"/>
              <a:t>Offer ecotourism to improve economy</a:t>
            </a:r>
          </a:p>
          <a:p>
            <a:r>
              <a:rPr lang="en-US" dirty="0" smtClean="0"/>
              <a:t>Preserve</a:t>
            </a:r>
            <a:r>
              <a:rPr lang="en-US" baseline="0" dirty="0" smtClean="0"/>
              <a:t> lifestyles</a:t>
            </a:r>
          </a:p>
          <a:p>
            <a:r>
              <a:rPr lang="en-US" baseline="0" dirty="0" smtClean="0"/>
              <a:t>Offer main attracts</a:t>
            </a:r>
          </a:p>
          <a:p>
            <a:r>
              <a:rPr lang="en-US" baseline="0" dirty="0" smtClean="0"/>
              <a:t>Moving to no populated areas of Africa</a:t>
            </a:r>
          </a:p>
          <a:p>
            <a:r>
              <a:rPr lang="en-US" baseline="0" dirty="0" smtClean="0"/>
              <a:t>Broader spectrum for safaris</a:t>
            </a:r>
          </a:p>
          <a:p>
            <a:r>
              <a:rPr lang="en-US" baseline="0" dirty="0" smtClean="0"/>
              <a:t>Not as big carbon footprint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4EC3A-4716-47D4-842B-FB0CD0F924A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Overall benefits citizens</a:t>
            </a:r>
          </a:p>
          <a:p>
            <a:r>
              <a:rPr lang="en-US" dirty="0" smtClean="0"/>
              <a:t>Economy</a:t>
            </a:r>
            <a:r>
              <a:rPr lang="en-US" baseline="0" dirty="0" smtClean="0"/>
              <a:t> boosted</a:t>
            </a:r>
          </a:p>
          <a:p>
            <a:r>
              <a:rPr lang="en-US" baseline="0" dirty="0" smtClean="0"/>
              <a:t>Lifestyles boosted</a:t>
            </a:r>
          </a:p>
          <a:p>
            <a:r>
              <a:rPr lang="en-US" baseline="0" dirty="0" smtClean="0"/>
              <a:t>Ecotourism major factor</a:t>
            </a:r>
          </a:p>
          <a:p>
            <a:r>
              <a:rPr lang="en-US" baseline="0" dirty="0" smtClean="0"/>
              <a:t>Help communities and families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4EC3A-4716-47D4-842B-FB0CD0F924A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4" y="5254284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9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7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8A395EC-07B2-44BA-A09F-69DF58507EB5}" type="datetime1">
              <a:rPr lang="en-US" smtClean="0"/>
              <a:pPr/>
              <a:t>6/5/2012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5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n-US" smtClean="0"/>
              <a:t>Kathryn Dougherty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8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7639F6C-87F4-451A-A1BC-F9A569093B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F403-7D55-4008-A560-1A33B5326ADB}" type="datetime1">
              <a:rPr lang="en-US" smtClean="0"/>
              <a:pPr/>
              <a:t>6/5/2012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Kathryn Dougherty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39F6C-87F4-451A-A1BC-F9A569093B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5C320-885E-48AB-8D2D-3399EA301922}" type="datetime1">
              <a:rPr lang="en-US" smtClean="0"/>
              <a:pPr/>
              <a:t>6/5/2012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Kathryn Dougherty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39F6C-87F4-451A-A1BC-F9A569093B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9F2366B-A3C8-434E-9214-094FA9B0DD89}" type="datetime1">
              <a:rPr lang="en-US" smtClean="0"/>
              <a:pPr/>
              <a:t>6/5/2012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70"/>
            <a:ext cx="4260056" cy="300831"/>
          </a:xfrm>
        </p:spPr>
        <p:txBody>
          <a:bodyPr/>
          <a:lstStyle/>
          <a:p>
            <a:r>
              <a:rPr lang="en-US" smtClean="0"/>
              <a:t>Kathryn Dougherty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39F6C-87F4-451A-A1BC-F9A569093B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5" y="7035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4" y="309491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032A6A8-3A7B-4DE1-98A4-799C9CC0F00F}" type="datetime1">
              <a:rPr lang="en-US" smtClean="0"/>
              <a:pPr/>
              <a:t>6/5/2012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70"/>
            <a:ext cx="4260056" cy="300831"/>
          </a:xfrm>
        </p:spPr>
        <p:txBody>
          <a:bodyPr/>
          <a:lstStyle/>
          <a:p>
            <a:r>
              <a:rPr lang="en-US" smtClean="0"/>
              <a:t>Kathryn Dougherty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7639F6C-87F4-451A-A1BC-F9A569093B9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5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" y="7034"/>
            <a:ext cx="9136967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5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7000"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0B15D6A-FB5C-4A2B-9F81-979D9EAB7937}" type="datetime1">
              <a:rPr lang="en-US" smtClean="0"/>
              <a:pPr/>
              <a:t>6/5/2012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en-US" smtClean="0"/>
              <a:t>Kathryn Dougherty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7639F6C-87F4-451A-A1BC-F9A569093B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9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7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7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29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29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BC257A1-0EE3-4E9B-9696-A80449D2ADAE}" type="datetime1">
              <a:rPr lang="en-US" smtClean="0"/>
              <a:pPr/>
              <a:t>6/5/2012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en-US" smtClean="0"/>
              <a:t>Kathryn Dougherty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7639F6C-87F4-451A-A1BC-F9A569093B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7000"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4BE-0055-4F3D-8F8E-D5D5E84845F6}" type="datetime1">
              <a:rPr lang="en-US" smtClean="0"/>
              <a:pPr/>
              <a:t>6/5/2012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Kathryn Dougherty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39F6C-87F4-451A-A1BC-F9A569093B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FA06B30-54A0-4989-A8CA-CCE17940A03B}" type="datetime1">
              <a:rPr lang="en-US" smtClean="0"/>
              <a:pPr/>
              <a:t>6/5/2012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1"/>
            <a:ext cx="4260056" cy="300831"/>
          </a:xfrm>
        </p:spPr>
        <p:txBody>
          <a:bodyPr/>
          <a:lstStyle/>
          <a:p>
            <a:r>
              <a:rPr lang="en-US" smtClean="0"/>
              <a:t>Kathryn Dougherty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7639F6C-87F4-451A-A1BC-F9A569093B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1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7BCE2E4-7807-43A7-9865-F59B9784CDFD}" type="datetime1">
              <a:rPr lang="en-US" smtClean="0"/>
              <a:pPr/>
              <a:t>6/5/2012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Kathryn Dougherty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7639F6C-87F4-451A-A1BC-F9A569093B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7000"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EA3CC76-5F61-4107-AEF7-322ED43DFBEB}" type="datetime1">
              <a:rPr lang="en-US" smtClean="0"/>
              <a:pPr/>
              <a:t>6/5/2012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Kathryn Dougherty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7639F6C-87F4-451A-A1BC-F9A569093B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7000"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5" y="14069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" y="7034"/>
            <a:ext cx="9136967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5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754C3DF-4056-4E6A-835D-2DA7C9D82705}" type="datetime1">
              <a:rPr lang="en-US" smtClean="0"/>
              <a:pPr/>
              <a:t>6/5/2012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1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Kathryn Dougherty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7639F6C-87F4-451A-A1BC-F9A569093B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7000">
    <p:sndAc>
      <p:stSnd>
        <p:snd r:embed="rId13" name="arrow.wav"/>
      </p:stSnd>
    </p:sndAc>
  </p:transition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8200"/>
            <a:ext cx="9144000" cy="646114"/>
          </a:xfrm>
          <a:solidFill>
            <a:schemeClr val="bg2">
              <a:lumMod val="90000"/>
            </a:schemeClr>
          </a:solidFill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32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Kenyan Tourism: A Toll on the Economy</a:t>
            </a:r>
            <a:endParaRPr lang="en-US" sz="3200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2971800"/>
            <a:ext cx="7612856" cy="1026320"/>
          </a:xfr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2500"/>
          </a:bodyPr>
          <a:lstStyle/>
          <a:p>
            <a:pPr algn="l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Essential Question: How is a nation’s economic and political development predetermined by geography?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324601"/>
            <a:ext cx="2895600" cy="365125"/>
          </a:xfrm>
        </p:spPr>
        <p:txBody>
          <a:bodyPr/>
          <a:lstStyle/>
          <a:p>
            <a:r>
              <a:rPr lang="en-US" sz="2000" dirty="0" smtClean="0"/>
              <a:t>Kathryn Dougherty</a:t>
            </a:r>
            <a:endParaRPr lang="en-US" sz="2000" dirty="0"/>
          </a:p>
        </p:txBody>
      </p:sp>
    </p:spTree>
  </p:cSld>
  <p:clrMapOvr>
    <a:masterClrMapping/>
  </p:clrMapOvr>
  <p:transition advTm="14000"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Kenya Tourism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Kathryn Dougherty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882808"/>
            <a:ext cx="4114800" cy="4572000"/>
          </a:xfrm>
        </p:spPr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</a:rPr>
              <a:t>Began </a:t>
            </a:r>
            <a:r>
              <a:rPr lang="en-US" dirty="0" smtClean="0">
                <a:solidFill>
                  <a:schemeClr val="accent4"/>
                </a:solidFill>
              </a:rPr>
              <a:t>late 1800’s</a:t>
            </a:r>
            <a:endParaRPr lang="en-US" dirty="0" smtClean="0">
              <a:solidFill>
                <a:schemeClr val="accent4"/>
              </a:solidFill>
            </a:endParaRPr>
          </a:p>
          <a:p>
            <a:r>
              <a:rPr lang="en-US" dirty="0" smtClean="0">
                <a:solidFill>
                  <a:schemeClr val="accent4"/>
                </a:solidFill>
              </a:rPr>
              <a:t>Fell 1990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Tanzania factor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New Form of Tourism</a:t>
            </a:r>
          </a:p>
        </p:txBody>
      </p:sp>
      <p:pic>
        <p:nvPicPr>
          <p:cNvPr id="1026" name="Picture 2" descr="C:\Users\kdougherty\AppData\Local\Microsoft\Windows\Temporary Internet Files\Content.IE5\3DFIZYAV\pho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79011" y="1676400"/>
            <a:ext cx="4764989" cy="5181600"/>
          </a:xfrm>
          <a:prstGeom prst="rect">
            <a:avLst/>
          </a:prstGeom>
          <a:noFill/>
        </p:spPr>
      </p:pic>
    </p:spTree>
  </p:cSld>
  <p:clrMapOvr>
    <a:masterClrMapping/>
  </p:clrMapOvr>
  <p:transition advTm="42000"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Kathryn Dougherty</a:t>
            </a:r>
            <a:endParaRPr lang="en-US"/>
          </a:p>
        </p:txBody>
      </p:sp>
    </p:spTree>
  </p:cSld>
  <p:clrMapOvr>
    <a:masterClrMapping/>
  </p:clrMapOvr>
  <p:transition advTm="9000"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Kathryn Dougherty</a:t>
            </a:r>
            <a:endParaRPr lang="en-US"/>
          </a:p>
        </p:txBody>
      </p:sp>
    </p:spTree>
  </p:cSld>
  <p:clrMapOvr>
    <a:masterClrMapping/>
  </p:clrMapOvr>
  <p:transition advTm="10000"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Urbanization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1622392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Population now 28,808,658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Rate Urbanization Increasing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Impacting Tribes</a:t>
            </a:r>
          </a:p>
        </p:txBody>
      </p:sp>
      <p:pic>
        <p:nvPicPr>
          <p:cNvPr id="2050" name="Picture 2" descr="C:\Users\kdougherty\AppData\Local\Microsoft\Windows\Temporary Internet Files\Content.IE5\3DFIZYAV\photo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3505200"/>
            <a:ext cx="6621781" cy="3352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58000"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7000"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Ecotourism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Camping</a:t>
            </a:r>
          </a:p>
          <a:p>
            <a:r>
              <a:rPr lang="en-US" dirty="0" smtClean="0"/>
              <a:t>Private Parks</a:t>
            </a:r>
          </a:p>
          <a:p>
            <a:r>
              <a:rPr lang="en-US" dirty="0" smtClean="0"/>
              <a:t>Wildlife</a:t>
            </a:r>
          </a:p>
          <a:p>
            <a:r>
              <a:rPr lang="en-US" dirty="0" smtClean="0"/>
              <a:t>Animals</a:t>
            </a:r>
          </a:p>
          <a:p>
            <a:r>
              <a:rPr lang="en-US" dirty="0" smtClean="0"/>
              <a:t>Agriculture</a:t>
            </a:r>
          </a:p>
          <a:p>
            <a:r>
              <a:rPr lang="en-US" dirty="0" smtClean="0"/>
              <a:t>Pollution</a:t>
            </a:r>
          </a:p>
          <a:p>
            <a:r>
              <a:rPr lang="en-US" dirty="0" smtClean="0"/>
              <a:t>Climbing</a:t>
            </a:r>
          </a:p>
          <a:p>
            <a:r>
              <a:rPr lang="en-US" dirty="0" smtClean="0"/>
              <a:t>White Water Rafting</a:t>
            </a:r>
          </a:p>
          <a:p>
            <a:r>
              <a:rPr lang="en-US" dirty="0" smtClean="0"/>
              <a:t>Coral Reef Diving</a:t>
            </a:r>
          </a:p>
          <a:p>
            <a:r>
              <a:rPr lang="en-US" dirty="0" smtClean="0"/>
              <a:t>Distant Safaris</a:t>
            </a:r>
          </a:p>
          <a:p>
            <a:r>
              <a:rPr lang="en-US" dirty="0" smtClean="0"/>
              <a:t>West</a:t>
            </a:r>
            <a:endParaRPr lang="en-US" dirty="0"/>
          </a:p>
        </p:txBody>
      </p:sp>
      <p:pic>
        <p:nvPicPr>
          <p:cNvPr id="16385" name="Picture 1" descr="C:\Users\kdougherty\AppData\Local\Microsoft\Windows\Temporary Internet Files\Content.IE5\IREM4JER\photo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1600200"/>
            <a:ext cx="4953000" cy="2971800"/>
          </a:xfrm>
          <a:prstGeom prst="rect">
            <a:avLst/>
          </a:prstGeom>
          <a:noFill/>
        </p:spPr>
      </p:pic>
    </p:spTree>
  </p:cSld>
  <p:clrMapOvr>
    <a:masterClrMapping/>
  </p:clrMapOvr>
  <p:transition advTm="54000"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Citizens Benefits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05000"/>
            <a:ext cx="8229600" cy="345119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11% paid economy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Better than before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Healthcare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Local Schools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Large Companies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Tribes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Wildlife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Agriculture</a:t>
            </a:r>
          </a:p>
        </p:txBody>
      </p:sp>
      <p:pic>
        <p:nvPicPr>
          <p:cNvPr id="20485" name="Picture 5" descr="http://creativeroots.org/wp-content/uploads/2010/12/Magical-kenya-tourism-identity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31907" y="2819400"/>
            <a:ext cx="5712093" cy="4038600"/>
          </a:xfrm>
          <a:prstGeom prst="rect">
            <a:avLst/>
          </a:prstGeom>
          <a:noFill/>
        </p:spPr>
      </p:pic>
    </p:spTree>
  </p:cSld>
  <p:clrMapOvr>
    <a:masterClrMapping/>
  </p:clrMapOvr>
  <p:transition advTm="47000"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914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Geography -reason for tourism</a:t>
            </a:r>
          </a:p>
          <a:p>
            <a:r>
              <a:rPr lang="en-US" dirty="0" smtClean="0"/>
              <a:t>Tourism boosts the economy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Kathryn Dougherty</a:t>
            </a:r>
            <a:endParaRPr lang="en-US"/>
          </a:p>
        </p:txBody>
      </p:sp>
      <p:pic>
        <p:nvPicPr>
          <p:cNvPr id="1026" name="Picture 2" descr="Image Deta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57236"/>
            <a:ext cx="9144000" cy="6100764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ustom 5">
      <a:dk1>
        <a:srgbClr val="00421D"/>
      </a:dk1>
      <a:lt1>
        <a:srgbClr val="FFFFFF"/>
      </a:lt1>
      <a:dk2>
        <a:srgbClr val="00632C"/>
      </a:dk2>
      <a:lt2>
        <a:srgbClr val="FFFFFF"/>
      </a:lt2>
      <a:accent1>
        <a:srgbClr val="000000"/>
      </a:accent1>
      <a:accent2>
        <a:srgbClr val="00843C"/>
      </a:accent2>
      <a:accent3>
        <a:srgbClr val="FFFFFF"/>
      </a:accent3>
      <a:accent4>
        <a:srgbClr val="000000"/>
      </a:accent4>
      <a:accent5>
        <a:srgbClr val="00843C"/>
      </a:accent5>
      <a:accent6>
        <a:srgbClr val="BF0000"/>
      </a:accent6>
      <a:hlink>
        <a:srgbClr val="FFFFFF"/>
      </a:hlink>
      <a:folHlink>
        <a:srgbClr val="00000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130</TotalTime>
  <Words>237</Words>
  <Application>Microsoft Office PowerPoint</Application>
  <PresentationFormat>On-screen Show (4:3)</PresentationFormat>
  <Paragraphs>72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Verve</vt:lpstr>
      <vt:lpstr>Kenyan Tourism: A Toll on the Economy</vt:lpstr>
      <vt:lpstr>Kenya Tourism</vt:lpstr>
      <vt:lpstr>Slide 3</vt:lpstr>
      <vt:lpstr>Slide 4</vt:lpstr>
      <vt:lpstr>Urbanization</vt:lpstr>
      <vt:lpstr>Slide 6</vt:lpstr>
      <vt:lpstr>Ecotourism</vt:lpstr>
      <vt:lpstr>Citizens Benefits</vt:lpstr>
      <vt:lpstr>Slide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Kenyan Tourism: A Toll on the Economy</dc:title>
  <dc:creator>Student1</dc:creator>
  <cp:lastModifiedBy>Kathy</cp:lastModifiedBy>
  <cp:revision>14</cp:revision>
  <dcterms:created xsi:type="dcterms:W3CDTF">2012-05-30T12:53:21Z</dcterms:created>
  <dcterms:modified xsi:type="dcterms:W3CDTF">2012-06-06T01:15:25Z</dcterms:modified>
</cp:coreProperties>
</file>